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71" r:id="rId2"/>
    <p:sldMasterId id="2147483659" r:id="rId3"/>
    <p:sldMasterId id="2147483661" r:id="rId4"/>
    <p:sldMasterId id="2147483663" r:id="rId5"/>
    <p:sldMasterId id="2147483665" r:id="rId6"/>
    <p:sldMasterId id="2147483667" r:id="rId7"/>
    <p:sldMasterId id="2147483669" r:id="rId8"/>
  </p:sldMasterIdLst>
  <p:notesMasterIdLst>
    <p:notesMasterId r:id="rId18"/>
  </p:notesMasterIdLst>
  <p:handoutMasterIdLst>
    <p:handoutMasterId r:id="rId19"/>
  </p:handoutMasterIdLst>
  <p:sldIdLst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8" d="100"/>
          <a:sy n="118" d="100"/>
        </p:scale>
        <p:origin x="570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E43E0C-F64F-4F8F-9F1E-0EEA5C6ECD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it-IT"/>
              <a:t>Day 5: Hi Lo Demo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BBF05-9D9E-44A8-9638-870431151A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8D0FDAEF-F921-4039-A1D3-15AE24CA47C2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7E27A-324D-4AC9-81F9-40C56F6225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DD30-1CDA-4DC8-AA0D-AFCA65E5A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081E5523-12A2-4B3D-8405-8EB162DC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0527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it-IT"/>
              <a:t>Day 5: Hi Lo Demo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EFF7-159A-4C63-9E35-8CC7BAED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14DB3-2C54-4B06-99FA-B58FED2E9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8BEF6-6E18-46B9-BD30-4003918F5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AEEBA-2B26-4754-9A4B-D51F2D0A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C46ED-E5D1-4CB3-B62C-CC45C7D4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05C81-1C24-4B44-817B-FF11362A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2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E15B-5CAC-4610-884B-6DBC2803C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E60BF-1592-4B26-B9D0-B1CA76CFE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9B81-0F95-41AB-828E-57389CDC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97851-0148-42A0-9B7B-6FCACE4F7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8CC3A-AE11-4893-9A97-D91F1E4A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52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B7CB2-2B20-49B2-9604-544397FEA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1B1E0-C43A-4FEB-A95D-0E64A782A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F9662-C7CD-44E4-AB79-7C70415F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0C4C5-B135-494A-BC46-F29662D1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259A-78F7-4073-99E0-5CD1CBC8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36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08DF-229A-4ADC-BD3F-D86F61701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12351-050F-40B2-A6BB-D0FD005E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8812D-84D1-4FB1-8474-46CD053A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57C9F-3A2C-44CF-BBA1-A30720BB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606E3-2884-4617-907C-849F700F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7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5728-3A92-42FE-8EA1-186458DE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1C4A3-5102-4E65-A930-FCEDC56AA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E083F-968B-4022-A40E-91B7BF44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7EE0-D178-4F9D-AC5B-090BDBA7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0FE36-1ED1-4247-98BB-2F475F5C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1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F33F-F7DB-4448-8068-42C516AD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D804F-52DF-45B2-A555-FCB42119F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5FE9A-16CC-4C48-8327-038F3A4F3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C0BCE-7FFB-4C59-AD6D-BC9A7A85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A2B88-0B03-44AD-A7C9-657995F1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CD7E-185F-4FC9-8068-A8E768EC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C0F1-1EE9-400F-8F3B-5DA150536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C0B0-CCF2-4FCD-B4F1-D40ED271C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058C8-45DE-4012-B0FC-882CCFB4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ACC2E-7A7C-4EB8-89E5-68D00087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89808-2B53-4C89-8428-4F93E771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9037-E42D-4A36-AC74-016F15F2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B4A99-907E-4171-A125-59D7229C2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C9C9E-4D7F-4B52-8477-6D7DBD610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6B438-40B9-4B34-B293-7E747555D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8A956-E32E-4B56-B580-7736CBA26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0228C9-F228-4B48-A16B-8BA3AC64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36CB94-706C-4F56-8CD7-29583EDF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734F4-93D9-436A-905E-23E1C01F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3207E-C278-4121-82E3-6B2E0A64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2D2ED-7BE9-48D7-80CA-30F9E7F1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B9B1E-ED3E-4AFA-B32C-CE142C00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712DB-5981-4C9F-B401-5AC3963D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3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0A37B-75CD-4B06-8967-D696CEF2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0D081-B79D-4AC5-B313-953CE00B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EF74F-EED5-4AB7-A2B0-77CFBC09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9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49E3-0124-41CD-963A-B6C80A60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CE0B-2C88-485F-8E69-14F43A3F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06F49-6D79-4645-BEE0-99CF0EAD4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2E519-2AA3-4509-869B-FB5F74D3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AB5CF9D-D4A0-4DE3-89F6-1F1F50BD5EC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C2FC1-1379-4753-A03F-1919DA6E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F392E-A310-4192-AD8A-C15D30EC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E03FF1-3EB3-4F4D-8AB8-B573B1F1B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1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0" t="-10000" r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0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500C-86A4-439A-B034-E01B3E51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C077B-495A-4141-9F76-77D0219BF36E}"/>
              </a:ext>
            </a:extLst>
          </p:cNvPr>
          <p:cNvSpPr txBox="1"/>
          <p:nvPr/>
        </p:nvSpPr>
        <p:spPr>
          <a:xfrm>
            <a:off x="1295400" y="971550"/>
            <a:ext cx="594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Demonstration: </a:t>
            </a:r>
            <a:r>
              <a:rPr lang="en-US" sz="6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HiLo</a:t>
            </a:r>
            <a:endParaRPr lang="en-US" sz="6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6A366-BA31-479C-B1A1-E1BDF058D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10" y="2114550"/>
            <a:ext cx="2556388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BBFFF-9CAF-4623-A1D4-F7A45DD62635}"/>
              </a:ext>
            </a:extLst>
          </p:cNvPr>
          <p:cNvSpPr txBox="1"/>
          <p:nvPr/>
        </p:nvSpPr>
        <p:spPr>
          <a:xfrm>
            <a:off x="3352800" y="4019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Price is Right, Clock Game</a:t>
            </a:r>
          </a:p>
        </p:txBody>
      </p:sp>
    </p:spTree>
    <p:extLst>
      <p:ext uri="{BB962C8B-B14F-4D97-AF65-F5344CB8AC3E}">
        <p14:creationId xmlns:p14="http://schemas.microsoft.com/office/powerpoint/2010/main" val="317787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E45C66-E1DB-41FE-A530-7E43313DEBFA}"/>
              </a:ext>
            </a:extLst>
          </p:cNvPr>
          <p:cNvSpPr/>
          <p:nvPr/>
        </p:nvSpPr>
        <p:spPr>
          <a:xfrm>
            <a:off x="533400" y="361950"/>
            <a:ext cx="5105400" cy="4999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random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Useful for debugging.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guess 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"guess"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am thinking"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random.randrange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 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 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got it"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37B2F2-7792-4616-BF67-FA5393ADD7AD}"/>
              </a:ext>
            </a:extLst>
          </p:cNvPr>
          <p:cNvSpPr/>
          <p:nvPr/>
        </p:nvSpPr>
        <p:spPr>
          <a:xfrm>
            <a:off x="4648200" y="285750"/>
            <a:ext cx="3962400" cy="147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__name__ ==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handlers = [(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)]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app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(handlers)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tornado.ioloop.IOLoop.current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().start()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853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11875D-27CA-4B3C-B6E0-330A9192DAA6}"/>
              </a:ext>
            </a:extLst>
          </p:cNvPr>
          <p:cNvSpPr/>
          <p:nvPr/>
        </p:nvSpPr>
        <p:spPr>
          <a:xfrm>
            <a:off x="1447800" y="895350"/>
            <a:ext cx="5715000" cy="3652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&lt;!DOCTYPE 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&lt;head&gt;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&lt;meta charset="UTF-8"&gt;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&lt;title&gt;Hi Lo&lt;/title&gt;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&lt;/head&gt;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&lt;body&gt;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guess =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"guess"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63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CF846D-7852-4E5B-8B1B-1318E855BBEA}"/>
              </a:ext>
            </a:extLst>
          </p:cNvPr>
          <p:cNvSpPr/>
          <p:nvPr/>
        </p:nvSpPr>
        <p:spPr>
          <a:xfrm>
            <a:off x="1219200" y="1200150"/>
            <a:ext cx="609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guess: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self.write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</a:rPr>
              <a:t>"&lt;h1&gt;Try to guess my number!&lt;/h1&gt;"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HiLo.myNumber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random.randrange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(guess) 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HiLo.myNumber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self.write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</a:rPr>
              <a:t>"&lt;h1&gt;Lower&lt;/h1&gt;"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(guess) 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HiLo.myNumber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self.write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</a:rPr>
              <a:t>"&lt;h1&gt;Higher&lt;/h1&gt;"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self.write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</a:rPr>
              <a:t>"&lt;h1&gt;You got it!&lt;/h1&gt;"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699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F9140C-CB3F-4C40-B0FC-523E213EF86D}"/>
              </a:ext>
            </a:extLst>
          </p:cNvPr>
          <p:cNvSpPr/>
          <p:nvPr/>
        </p:nvSpPr>
        <p:spPr>
          <a:xfrm>
            <a:off x="1066800" y="1047750"/>
            <a:ext cx="6096000" cy="3088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&lt;form&gt;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Your guess: &lt;input name="guess" autofocus&gt; &lt;/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&lt;input type="submit"&gt;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&lt;/form&gt;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&lt;a 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="/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"&gt;Start new game&lt;/a&gt;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&lt;/body&gt;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96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t="-20000" r="-2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0CF5E-6EC5-430D-8EA3-704196091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90550"/>
            <a:ext cx="3472170" cy="213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1A2EF-1D9B-4701-B019-FE439B11C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962150"/>
            <a:ext cx="3559849" cy="21874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1959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44D3A-4CFE-4C67-9166-FBBAB1A70ECA}"/>
              </a:ext>
            </a:extLst>
          </p:cNvPr>
          <p:cNvSpPr txBox="1"/>
          <p:nvPr/>
        </p:nvSpPr>
        <p:spPr>
          <a:xfrm>
            <a:off x="3048000" y="6667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A2DED0-B76E-4CA1-BB6E-7BCBF95A75E4}"/>
              </a:ext>
            </a:extLst>
          </p:cNvPr>
          <p:cNvSpPr/>
          <p:nvPr/>
        </p:nvSpPr>
        <p:spPr>
          <a:xfrm>
            <a:off x="1219200" y="851416"/>
            <a:ext cx="7924800" cy="371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random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This gets set below. Useful for debugging.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&lt;!DOCTYPE 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&lt;head&gt;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&lt;meta charset="UTF-8"&gt;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&lt;title&gt;Hi Lo&lt;/title&gt;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&lt;/head&gt;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&lt;body&gt;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50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44D3A-4CFE-4C67-9166-FBBAB1A70ECA}"/>
              </a:ext>
            </a:extLst>
          </p:cNvPr>
          <p:cNvSpPr txBox="1"/>
          <p:nvPr/>
        </p:nvSpPr>
        <p:spPr>
          <a:xfrm>
            <a:off x="3048000" y="6667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8C972-EE52-4D14-9C44-916C578217C0}"/>
              </a:ext>
            </a:extLst>
          </p:cNvPr>
          <p:cNvSpPr/>
          <p:nvPr/>
        </p:nvSpPr>
        <p:spPr>
          <a:xfrm>
            <a:off x="1371600" y="1428750"/>
            <a:ext cx="4572000" cy="27193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"guess"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"&lt;h1&gt;Try to guess my number!&lt;/h1&gt;"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random.randrange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 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"&lt;h1&gt;Lower&lt;/h1&gt;"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 &lt;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HiLo.myNumber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"&lt;h1&gt;Higher&lt;/h1&gt;"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"&lt;h1&gt;You got it!&lt;/h1&gt;"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8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44D3A-4CFE-4C67-9166-FBBAB1A70ECA}"/>
              </a:ext>
            </a:extLst>
          </p:cNvPr>
          <p:cNvSpPr txBox="1"/>
          <p:nvPr/>
        </p:nvSpPr>
        <p:spPr>
          <a:xfrm>
            <a:off x="3048000" y="6667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8C972-EE52-4D14-9C44-916C578217C0}"/>
              </a:ext>
            </a:extLst>
          </p:cNvPr>
          <p:cNvSpPr/>
          <p:nvPr/>
        </p:nvSpPr>
        <p:spPr>
          <a:xfrm>
            <a:off x="1524000" y="1000556"/>
            <a:ext cx="4572000" cy="35427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.write(</a:t>
            </a: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"""      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&lt;form&gt;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Your guess: &lt;input name="guess" autofocus&gt; &lt;/br&gt;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&lt;input type="submit"&gt;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&lt;/form&gt;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&lt;br&gt;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&lt;a href="/hilo"&gt;Start new game&lt;/a&gt;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&lt;/body&gt;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"""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__name__ == </a:t>
            </a: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"__main__"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handlers = [(</a:t>
            </a:r>
            <a:r>
              <a:rPr lang="en-US" sz="1000" i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"/hilo"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HiLo)]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app = tornado.web.Application(handlers)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app.listen(</a:t>
            </a:r>
            <a:r>
              <a:rPr lang="en-US" sz="100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tornado.ioloop.IOLoop.current().start()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72241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12310</TotalTime>
  <Words>501</Words>
  <Application>Microsoft Office PowerPoint</Application>
  <PresentationFormat>On-screen Show (16:9)</PresentationFormat>
  <Paragraphs>136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Palatino Linotype</vt:lpstr>
      <vt:lpstr>Times New Roman</vt:lpstr>
      <vt:lpstr>First Slide</vt:lpstr>
      <vt:lpstr>Custom Design</vt:lpstr>
      <vt:lpstr>Additional Material</vt:lpstr>
      <vt:lpstr>Class</vt:lpstr>
      <vt:lpstr>Tinker</vt:lpstr>
      <vt:lpstr>Exercise</vt:lpstr>
      <vt:lpstr>Solution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394</cp:revision>
  <cp:lastPrinted>2018-07-30T23:13:06Z</cp:lastPrinted>
  <dcterms:created xsi:type="dcterms:W3CDTF">2015-07-04T21:12:26Z</dcterms:created>
  <dcterms:modified xsi:type="dcterms:W3CDTF">2018-07-30T23:16:12Z</dcterms:modified>
</cp:coreProperties>
</file>